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9" r:id="rId1"/>
  </p:sldMasterIdLst>
  <p:notesMasterIdLst>
    <p:notesMasterId r:id="rId13"/>
  </p:notesMasterIdLst>
  <p:sldIdLst>
    <p:sldId id="268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9" r:id="rId11"/>
    <p:sldId id="267" r:id="rId12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6" d="100"/>
          <a:sy n="76" d="100"/>
        </p:scale>
        <p:origin x="-2336" y="-2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jp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3.jpg>
</file>

<file path=ppt/media/image4.png>
</file>

<file path=ppt/media/image5.jp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0605C-2629-2048-99A0-20B46B760425}" type="datetimeFigureOut">
              <a:rPr lang="es-ES" smtClean="0"/>
              <a:t>5/10/16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6B505F-D77E-7846-8DBD-FE60B9A8AB30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7202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Rectangle 8"/>
          <p:cNvSpPr/>
          <p:nvPr/>
        </p:nvSpPr>
        <p:spPr>
          <a:xfrm>
            <a:off x="345440" y="2942602"/>
            <a:ext cx="7147931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572652" y="2944634"/>
            <a:ext cx="1190348" cy="2459736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712714" y="3136658"/>
            <a:ext cx="910224" cy="2075688"/>
          </a:xfrm>
          <a:prstGeom prst="rect">
            <a:avLst/>
          </a:prstGeom>
          <a:solidFill>
            <a:schemeClr val="accent3">
              <a:alpha val="70000"/>
            </a:schemeClr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5483" y="3055621"/>
            <a:ext cx="6947845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86826" y="4625268"/>
            <a:ext cx="762000" cy="457200"/>
          </a:xfrm>
        </p:spPr>
        <p:txBody>
          <a:bodyPr/>
          <a:lstStyle>
            <a:lvl1pPr algn="ctr"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  <p:sp>
        <p:nvSpPr>
          <p:cNvPr id="11" name="Rectangle 10"/>
          <p:cNvSpPr/>
          <p:nvPr/>
        </p:nvSpPr>
        <p:spPr>
          <a:xfrm>
            <a:off x="541822" y="4559276"/>
            <a:ext cx="6755166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8971" y="3139440"/>
            <a:ext cx="6760868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805" y="4648200"/>
            <a:ext cx="6553200" cy="457200"/>
          </a:xfrm>
        </p:spPr>
        <p:txBody>
          <a:bodyPr>
            <a:normAutofit/>
          </a:bodyPr>
          <a:lstStyle>
            <a:lvl1pPr marL="0" indent="0" algn="ctr">
              <a:buNone/>
              <a:defRPr sz="1800" cap="all" spc="3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4705" y="3227033"/>
            <a:ext cx="6629400" cy="1219201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61702" y="228600"/>
            <a:ext cx="1859280" cy="6122634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55225" y="351409"/>
            <a:ext cx="1672235" cy="587701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48577" y="395427"/>
            <a:ext cx="1485531" cy="5788981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0999"/>
            <a:ext cx="6172200" cy="5791201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13" name="Rectangle 12"/>
          <p:cNvSpPr/>
          <p:nvPr/>
        </p:nvSpPr>
        <p:spPr>
          <a:xfrm>
            <a:off x="451976" y="2946400"/>
            <a:ext cx="8265160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656" y="3048000"/>
            <a:ext cx="8033800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3200399"/>
            <a:ext cx="7696200" cy="1295401"/>
          </a:xfrm>
        </p:spPr>
        <p:txBody>
          <a:bodyPr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000" kern="1200" cap="all" baseline="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75496" y="4541520"/>
            <a:ext cx="7818120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4607510"/>
            <a:ext cx="7696200" cy="523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5757" y="3124200"/>
            <a:ext cx="7817599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6128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128" y="1722438"/>
            <a:ext cx="4040188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128" y="2438400"/>
            <a:ext cx="4040188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400"/>
            <a:ext cx="4041775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ounded Rectangle 10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ounded Rectangle 11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685800"/>
            <a:ext cx="4572000" cy="52578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  <p:sp>
        <p:nvSpPr>
          <p:cNvPr id="8" name="Rectangle 7"/>
          <p:cNvSpPr/>
          <p:nvPr/>
        </p:nvSpPr>
        <p:spPr>
          <a:xfrm>
            <a:off x="560034" y="1505712"/>
            <a:ext cx="2716566" cy="3523488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6690" y="1642472"/>
            <a:ext cx="2483254" cy="3234328"/>
          </a:xfrm>
          <a:prstGeom prst="rect">
            <a:avLst/>
          </a:prstGeom>
          <a:solidFill>
            <a:srgbClr val="FFFFFF"/>
          </a:solidFill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9000" y="2971800"/>
            <a:ext cx="2298634" cy="17526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000" y="1734312"/>
            <a:ext cx="2298634" cy="1191620"/>
          </a:xfrm>
        </p:spPr>
        <p:txBody>
          <a:bodyPr anchor="b">
            <a:normAutofit/>
          </a:bodyPr>
          <a:lstStyle>
            <a:lvl1pPr algn="l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621437"/>
            <a:ext cx="7772400" cy="4331564"/>
          </a:xfrm>
          <a:solidFill>
            <a:schemeClr val="bg2"/>
          </a:solidFill>
          <a:ln>
            <a:noFill/>
          </a:ln>
          <a:effectLst>
            <a:softEdge rad="12700"/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  <p:sp>
        <p:nvSpPr>
          <p:cNvPr id="10" name="Rectangle 9"/>
          <p:cNvSpPr/>
          <p:nvPr/>
        </p:nvSpPr>
        <p:spPr>
          <a:xfrm>
            <a:off x="685800" y="4953000"/>
            <a:ext cx="7772400" cy="13716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1999" y="5029200"/>
            <a:ext cx="7600765" cy="1202924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3" name="Rectangle 12"/>
          <p:cNvSpPr/>
          <p:nvPr/>
        </p:nvSpPr>
        <p:spPr>
          <a:xfrm>
            <a:off x="914400" y="5638800"/>
            <a:ext cx="7328514" cy="451696"/>
          </a:xfrm>
          <a:prstGeom prst="rect">
            <a:avLst/>
          </a:prstGeom>
          <a:solidFill>
            <a:schemeClr val="accent1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5589" y="5074920"/>
            <a:ext cx="7946136" cy="1097280"/>
          </a:xfrm>
          <a:prstGeom prst="rect">
            <a:avLst/>
          </a:prstGeom>
          <a:noFill/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6289" y="5656556"/>
            <a:ext cx="7244736" cy="40171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05400"/>
            <a:ext cx="7328514" cy="523043"/>
          </a:xfrm>
        </p:spPr>
        <p:txBody>
          <a:bodyPr anchor="ctr" anchorCtr="0"/>
          <a:lstStyle>
            <a:lvl1pPr algn="ctr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ounded Rectangle 6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3952E240-4E67-B749-8360-E20429D5E54C}" type="datetimeFigureOut">
              <a:rPr lang="es-ES" smtClean="0"/>
              <a:t>5/10/16</a:t>
            </a:fld>
            <a:endParaRPr lang="es-E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FF0B20A7-D25E-A74D-A454-5FCB665DABB4}" type="slidenum">
              <a:rPr lang="es-ES" smtClean="0"/>
              <a:t>‹Nr.›</a:t>
            </a:fld>
            <a:endParaRPr lang="es-ES"/>
          </a:p>
        </p:txBody>
      </p:sp>
      <p:sp>
        <p:nvSpPr>
          <p:cNvPr id="9" name="Rectangle 8"/>
          <p:cNvSpPr/>
          <p:nvPr/>
        </p:nvSpPr>
        <p:spPr>
          <a:xfrm>
            <a:off x="274320" y="278166"/>
            <a:ext cx="8595360" cy="132588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2863" y="372862"/>
            <a:ext cx="8380520" cy="111858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5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moqups.com/Nier85/l0X4I0BFiX/view" TargetMode="External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google.e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Relationship Id="rId3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Relationship Id="rId3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Relationship Id="rId3" Type="http://schemas.openxmlformats.org/officeDocument/2006/relationships/image" Target="../media/image17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/>
          <p:cNvSpPr txBox="1"/>
          <p:nvPr/>
        </p:nvSpPr>
        <p:spPr>
          <a:xfrm>
            <a:off x="4129847" y="3151663"/>
            <a:ext cx="12168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2000" b="1" i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espacio</a:t>
            </a:r>
            <a:r>
              <a:rPr lang="es-ES" sz="2000" i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2000" b="1" i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urbano</a:t>
            </a:r>
            <a:endParaRPr lang="es-ES" sz="2000" b="1" i="1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Elipse 2"/>
          <p:cNvSpPr/>
          <p:nvPr/>
        </p:nvSpPr>
        <p:spPr>
          <a:xfrm>
            <a:off x="2109030" y="3742565"/>
            <a:ext cx="2168783" cy="164378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 smtClean="0">
              <a:solidFill>
                <a:schemeClr val="tx1"/>
              </a:solidFill>
            </a:endParaRPr>
          </a:p>
          <a:p>
            <a:pPr algn="ctr"/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nomadismo</a:t>
            </a:r>
          </a:p>
          <a:p>
            <a:pPr algn="ctr"/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y</a:t>
            </a:r>
          </a:p>
          <a:p>
            <a:pPr algn="ctr"/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sedentarismo</a:t>
            </a:r>
          </a:p>
          <a:p>
            <a:pPr algn="ctr"/>
            <a:endParaRPr lang="es-ES" dirty="0">
              <a:solidFill>
                <a:schemeClr val="tx1"/>
              </a:solidFill>
            </a:endParaRPr>
          </a:p>
          <a:p>
            <a:pPr algn="ctr"/>
            <a:endParaRPr lang="es-ES" dirty="0">
              <a:solidFill>
                <a:schemeClr val="tx1"/>
              </a:solidFill>
            </a:endParaRPr>
          </a:p>
        </p:txBody>
      </p:sp>
      <p:cxnSp>
        <p:nvCxnSpPr>
          <p:cNvPr id="4" name="Conector recto de flecha 3"/>
          <p:cNvCxnSpPr/>
          <p:nvPr/>
        </p:nvCxnSpPr>
        <p:spPr>
          <a:xfrm flipH="1" flipV="1">
            <a:off x="1524001" y="1016000"/>
            <a:ext cx="898804" cy="72634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uadroTexto 4"/>
          <p:cNvSpPr txBox="1"/>
          <p:nvPr/>
        </p:nvSpPr>
        <p:spPr>
          <a:xfrm>
            <a:off x="359833" y="296334"/>
            <a:ext cx="17491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p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rimeros </a:t>
            </a:r>
          </a:p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asentamientos </a:t>
            </a:r>
          </a:p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urbanos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Elipse 5"/>
          <p:cNvSpPr/>
          <p:nvPr/>
        </p:nvSpPr>
        <p:spPr>
          <a:xfrm>
            <a:off x="2145076" y="1742340"/>
            <a:ext cx="2132737" cy="164378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onsumo</a:t>
            </a:r>
          </a:p>
          <a:p>
            <a:pPr algn="ctr"/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y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desechos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Elipse 6"/>
          <p:cNvSpPr/>
          <p:nvPr/>
        </p:nvSpPr>
        <p:spPr>
          <a:xfrm>
            <a:off x="5235223" y="1718392"/>
            <a:ext cx="2228817" cy="171786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arquitectura</a:t>
            </a:r>
          </a:p>
          <a:p>
            <a:pPr algn="ctr"/>
            <a:r>
              <a:rPr lang="es-ES" dirty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y</a:t>
            </a:r>
            <a:endParaRPr lang="es-ES" dirty="0" smtClean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algn="ctr"/>
            <a:r>
              <a:rPr lang="es-ES" dirty="0" err="1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gentrificación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8" name="Conector recto de flecha 7"/>
          <p:cNvCxnSpPr/>
          <p:nvPr/>
        </p:nvCxnSpPr>
        <p:spPr>
          <a:xfrm flipV="1">
            <a:off x="6963834" y="920208"/>
            <a:ext cx="391583" cy="79818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uadroTexto 8"/>
          <p:cNvSpPr txBox="1"/>
          <p:nvPr/>
        </p:nvSpPr>
        <p:spPr>
          <a:xfrm>
            <a:off x="7242161" y="313046"/>
            <a:ext cx="15183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g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lobalización</a:t>
            </a:r>
          </a:p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capitalismo</a:t>
            </a:r>
          </a:p>
          <a:p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0" name="Conector recto de flecha 9"/>
          <p:cNvCxnSpPr/>
          <p:nvPr/>
        </p:nvCxnSpPr>
        <p:spPr>
          <a:xfrm>
            <a:off x="7355417" y="5386349"/>
            <a:ext cx="280906" cy="46505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CuadroTexto 10"/>
          <p:cNvSpPr txBox="1"/>
          <p:nvPr/>
        </p:nvSpPr>
        <p:spPr>
          <a:xfrm>
            <a:off x="7514167" y="5851400"/>
            <a:ext cx="10182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dirty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lases</a:t>
            </a:r>
          </a:p>
          <a:p>
            <a:pPr algn="ctr"/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sociales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2" name="Elipse 11"/>
          <p:cNvSpPr/>
          <p:nvPr/>
        </p:nvSpPr>
        <p:spPr>
          <a:xfrm>
            <a:off x="5128073" y="3735917"/>
            <a:ext cx="2508250" cy="176741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rte</a:t>
            </a:r>
          </a:p>
          <a:p>
            <a:pPr algn="ctr"/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Y</a:t>
            </a:r>
          </a:p>
          <a:p>
            <a:pPr algn="ctr"/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estética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3" name="Conector recto de flecha 12"/>
          <p:cNvCxnSpPr/>
          <p:nvPr/>
        </p:nvCxnSpPr>
        <p:spPr>
          <a:xfrm flipH="1">
            <a:off x="1206501" y="5005917"/>
            <a:ext cx="902529" cy="5715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497619" y="5637031"/>
            <a:ext cx="108234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ndar</a:t>
            </a:r>
          </a:p>
          <a:p>
            <a:r>
              <a:rPr lang="es-ES" dirty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aminar</a:t>
            </a:r>
          </a:p>
          <a:p>
            <a:pPr algn="ctr"/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observar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" name="Elipse 14"/>
          <p:cNvSpPr/>
          <p:nvPr/>
        </p:nvSpPr>
        <p:spPr>
          <a:xfrm>
            <a:off x="3659591" y="2540150"/>
            <a:ext cx="2143125" cy="208252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6" name="Conector recto de flecha 15"/>
          <p:cNvCxnSpPr/>
          <p:nvPr/>
        </p:nvCxnSpPr>
        <p:spPr>
          <a:xfrm>
            <a:off x="4839100" y="4773083"/>
            <a:ext cx="0" cy="125175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4277814" y="6128399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objetivos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8824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Sin título-1.psd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9" y="-16712"/>
            <a:ext cx="9127291" cy="6874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9744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hlinkClick r:id="rId2"/>
          </p:cNvPr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s-ES" sz="2800" dirty="0">
              <a:solidFill>
                <a:schemeClr val="tx1"/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4857750" y="367241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3537877" y="2296583"/>
            <a:ext cx="2292490" cy="52322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soft" dir="t">
                <a:rot lat="0" lon="0" rev="10800000"/>
              </a:lightRig>
            </a:scene3d>
            <a:sp3d>
              <a:bevelT w="27940" h="12700"/>
              <a:contourClr>
                <a:srgbClr val="DDDDDD"/>
              </a:contourClr>
            </a:sp3d>
          </a:bodyPr>
          <a:lstStyle/>
          <a:p>
            <a:r>
              <a:rPr lang="es-ES" sz="2800" b="1" spc="150" dirty="0" err="1" smtClean="0">
                <a:ln w="11430"/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urBside</a:t>
            </a:r>
            <a:r>
              <a:rPr lang="es-ES" sz="2800" b="1" spc="150" dirty="0" smtClean="0">
                <a:ln w="11430"/>
                <a:solidFill>
                  <a:schemeClr val="tx1">
                    <a:lumMod val="65000"/>
                    <a:lumOff val="35000"/>
                  </a:schemeClr>
                </a:solidFill>
                <a:latin typeface="Arial" pitchFamily="34" charset="0"/>
                <a:cs typeface="Arial" pitchFamily="34" charset="0"/>
              </a:rPr>
              <a:t>-art</a:t>
            </a:r>
            <a:endParaRPr lang="es-ES" sz="2800" b="1" spc="150" dirty="0">
              <a:ln w="11430"/>
              <a:solidFill>
                <a:schemeClr val="tx1">
                  <a:lumMod val="65000"/>
                  <a:lumOff val="3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Imagen 6" descr="qr_techie.png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596" y="2928926"/>
            <a:ext cx="1386710" cy="138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403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10735620_732716296764192_1632077119_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437" y="2161580"/>
            <a:ext cx="2571750" cy="3429000"/>
          </a:xfrm>
          <a:prstGeom prst="rect">
            <a:avLst/>
          </a:prstGeom>
        </p:spPr>
      </p:pic>
      <p:pic>
        <p:nvPicPr>
          <p:cNvPr id="6" name="Imagen 5" descr="Marcel_Duchamp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882" y="2161580"/>
            <a:ext cx="2914921" cy="3429000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2109990" y="576449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2016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386303" y="5764497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1917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472672" y="774474"/>
            <a:ext cx="64990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b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DESMITIFICACIÓN DEL ARTE CONTEMPORÁNEO</a:t>
            </a:r>
            <a:endParaRPr lang="es-ES" b="1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3826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00" y="1825977"/>
            <a:ext cx="3170767" cy="4227689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613133" y="6201834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Acción anónima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Imagen 7" descr="3017635-inline-judduntitledi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990" y="1825976"/>
            <a:ext cx="2976591" cy="4227689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5981503" y="6201834"/>
            <a:ext cx="12875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Donal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dirty="0" err="1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judd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520990" y="78208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b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…Y DE SU DISCURSO</a:t>
            </a:r>
            <a:endParaRPr lang="es-ES" b="1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16438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s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1102" y="2430407"/>
            <a:ext cx="3741181" cy="2706688"/>
          </a:xfrm>
          <a:prstGeom prst="rect">
            <a:avLst/>
          </a:prstGeom>
        </p:spPr>
      </p:pic>
      <p:pic>
        <p:nvPicPr>
          <p:cNvPr id="5" name="Imagen 4" descr="1380695_789072264461928_5636011677908467917_n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43" y="2442933"/>
            <a:ext cx="3608917" cy="2706688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608869" y="5302315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Acción anónima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5807032" y="5289789"/>
            <a:ext cx="1479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Donald </a:t>
            </a:r>
            <a:r>
              <a:rPr lang="es-ES" dirty="0" err="1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Judd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400833" y="758845"/>
            <a:ext cx="8555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…MEDIANTE LA COMPARACIÓN DE OBJETOS ENCONTRADOS EN </a:t>
            </a:r>
          </a:p>
          <a:p>
            <a:r>
              <a:rPr lang="es-ES" b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LA CIUDAD</a:t>
            </a:r>
            <a:endParaRPr lang="es-ES" b="1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9076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229" y="2009538"/>
            <a:ext cx="2907102" cy="3876136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3837" y="3387398"/>
            <a:ext cx="3501517" cy="24765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456210" y="5935778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Acción anónima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5307471" y="5919836"/>
            <a:ext cx="2557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Michelangelo</a:t>
            </a:r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dirty="0" err="1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Pistoletto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450557" y="829676"/>
            <a:ext cx="65472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…CON OBRAS DE ARTE</a:t>
            </a:r>
            <a:endParaRPr lang="es-ES" b="1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5717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chrysto II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29" y="2722549"/>
            <a:ext cx="3539613" cy="2654710"/>
          </a:xfrm>
          <a:prstGeom prst="rect">
            <a:avLst/>
          </a:prstGeom>
        </p:spPr>
      </p:pic>
      <p:pic>
        <p:nvPicPr>
          <p:cNvPr id="5" name="Imagen 4" descr="0-portada-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131" y="3010647"/>
            <a:ext cx="3539613" cy="2336145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684895" y="5539029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Acción anónima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6424084" y="5489546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Crhisto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456704" y="810689"/>
            <a:ext cx="4140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…DE DIFERENTES MOVIMIENTOS</a:t>
            </a:r>
            <a:endParaRPr lang="es-ES" b="1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309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10940525_779423188760169_6440844459234813459_n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93" y="2735825"/>
            <a:ext cx="3856108" cy="2894393"/>
          </a:xfrm>
          <a:prstGeom prst="rect">
            <a:avLst/>
          </a:prstGeom>
        </p:spPr>
      </p:pic>
      <p:pic>
        <p:nvPicPr>
          <p:cNvPr id="5" name="Imagen 4" descr="Unknown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4132" y="3149183"/>
            <a:ext cx="3289300" cy="2463800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735667" y="5738371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Acción anónima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5862965" y="5674244"/>
            <a:ext cx="2193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Krzysztof</a:t>
            </a:r>
            <a:r>
              <a:rPr lang="es-ES" dirty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dirty="0" err="1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Wodiczko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408431" y="883012"/>
            <a:ext cx="6023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…PARA DEMOCRATIZAR EL ARTE</a:t>
            </a:r>
            <a:endParaRPr lang="es-ES" b="1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58755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cy tomwbl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870" y="2558988"/>
            <a:ext cx="3993409" cy="2995057"/>
          </a:xfrm>
          <a:prstGeom prst="rect">
            <a:avLst/>
          </a:prstGeom>
        </p:spPr>
      </p:pic>
      <p:pic>
        <p:nvPicPr>
          <p:cNvPr id="5" name="Imagen 4" descr="tapies_ecriture-sur-mur_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717" y="2558987"/>
            <a:ext cx="2223819" cy="2995058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862870" y="5729540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Acción anónima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6075299" y="5729540"/>
            <a:ext cx="1565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Antoni Tapies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384771" y="790887"/>
            <a:ext cx="8070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…A TRAVÉS DE LA PARTICPACIÓN DEL CIUDADADANO/A</a:t>
            </a:r>
            <a:endParaRPr lang="es-ES" b="1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221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1932562_683457241690098_1483985738278585547_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864" y="2350039"/>
            <a:ext cx="2624334" cy="3499112"/>
          </a:xfrm>
          <a:prstGeom prst="rect">
            <a:avLst/>
          </a:prstGeom>
        </p:spPr>
      </p:pic>
      <p:pic>
        <p:nvPicPr>
          <p:cNvPr id="5" name="Imagen 4" descr="905236186ed1db2b1d5ccbf76e9c337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373" y="2350039"/>
            <a:ext cx="2342297" cy="3499112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920947" y="5987819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Acción anónima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5845074" y="5987819"/>
            <a:ext cx="1274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Carl </a:t>
            </a:r>
            <a:r>
              <a:rPr lang="es-ES" dirty="0" err="1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Andre</a:t>
            </a:r>
            <a:endParaRPr lang="es-ES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501361" y="627164"/>
            <a:ext cx="77658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…DÁNDOLE LA OPORTUNIDAD DE CONVERTIRSE EN CURADOR,</a:t>
            </a:r>
          </a:p>
          <a:p>
            <a:r>
              <a:rPr lang="es-ES" b="1" dirty="0" smtClean="0">
                <a:solidFill>
                  <a:schemeClr val="accent4">
                    <a:lumMod val="50000"/>
                  </a:schemeClr>
                </a:solidFill>
                <a:latin typeface="Arial" pitchFamily="34" charset="0"/>
                <a:cs typeface="Arial" pitchFamily="34" charset="0"/>
              </a:rPr>
              <a:t>CRÍTICO Y/O ARTISTA</a:t>
            </a:r>
            <a:endParaRPr lang="es-ES" b="1" dirty="0">
              <a:solidFill>
                <a:schemeClr val="accent4">
                  <a:lumMod val="50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3940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oticario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Boticario">
      <a:majorFont>
        <a:latin typeface="Book Antiqua"/>
        <a:ea typeface=""/>
        <a:cs typeface=""/>
        <a:font script="Jpan" typeface="ＭＳ Ｐ明朝"/>
        <a:font script="Hang" typeface="HY견명조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견명조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oticario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3000"/>
            <a:satMod val="14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atMod val="170000"/>
              </a:schemeClr>
              <a:schemeClr val="phClr">
                <a:shade val="70000"/>
                <a:satMod val="13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Boticario.thmx</Template>
  <TotalTime>1076</TotalTime>
  <Words>114</Words>
  <Application>Microsoft Macintosh PowerPoint</Application>
  <PresentationFormat>Presentación en pantalla (4:3)</PresentationFormat>
  <Paragraphs>52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2" baseType="lpstr">
      <vt:lpstr>Boticario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jacobo jorgensen</dc:creator>
  <cp:lastModifiedBy>jacobo jorgensen</cp:lastModifiedBy>
  <cp:revision>50</cp:revision>
  <dcterms:created xsi:type="dcterms:W3CDTF">2016-09-22T07:01:17Z</dcterms:created>
  <dcterms:modified xsi:type="dcterms:W3CDTF">2016-10-05T09:04:52Z</dcterms:modified>
</cp:coreProperties>
</file>

<file path=docProps/thumbnail.jpeg>
</file>